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82" r:id="rId2"/>
    <p:sldId id="295" r:id="rId3"/>
    <p:sldId id="266" r:id="rId4"/>
    <p:sldId id="260" r:id="rId5"/>
    <p:sldId id="309" r:id="rId6"/>
    <p:sldId id="33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3"/>
  </p:normalViewPr>
  <p:slideViewPr>
    <p:cSldViewPr snapToGrid="0">
      <p:cViewPr varScale="1">
        <p:scale>
          <a:sx n="109" d="100"/>
          <a:sy n="109" d="100"/>
        </p:scale>
        <p:origin x="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E00DA-4476-5B48-9CE6-9959395D184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C961F-4141-1049-9D6F-1D23033A21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34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96612-211D-8C43-9DA4-3964D870BC2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679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B96612-211D-8C43-9DA4-3964D870BC2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333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A2CE1-FA54-8A29-FDBD-00FEE7FFA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255273-3053-6B99-C473-BA647D327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039516-1A88-1DFD-3534-C886D2852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3C0B57-1FAC-1B36-EFE2-E4E274BBD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55814A-A073-3469-D07C-079D88A4E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984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CB802E-2E16-838C-B9F8-AB59D0B3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648B38-4CEB-34E4-FD7E-B0CDE47C1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8F151D-9C7A-450E-867F-E270331B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E771F5-DB2C-E07E-A9D0-9B1D0DA96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F76630-0C95-26F1-DE88-6737A0FE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58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F6B4F-147D-38D8-C469-EE9C7302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98ED89-BE45-FD5F-09AE-88BD147C7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56A5D8-3891-96AF-1C9F-21019D592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7A61C1-D7C5-F386-8E64-BD2E18512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527E37-8CFF-9F84-2A9F-4D38D8034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387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62B9C4-CDF4-4546-C458-3286F2A2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EF9FF4-776A-383D-15CA-B6466180F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D896EE-6D1E-5D59-A86F-29F00BDA1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8F7DC1-23AF-BC6C-2D8D-E5E06385B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A9F4EF-E10F-2AA1-7DC8-5AA01B2A8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E0831-17EF-541D-7725-C339B2AC6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77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FA48D2-4EF7-81ED-8CA1-0994A72E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E8E7D1-881B-A6F1-4436-1161A063E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434AEF-4BA0-D231-98E5-93A816BA9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E52DE9-19B7-0AAC-C0F2-32BF164D9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9E4FB4A-1DF7-8A63-65F9-E3CD52191B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8EB57E-1C15-F54A-4315-9EB34807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7E6C6BD-98B2-8436-A1BA-C2B79388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450D7BC-8D49-9316-7639-85DCEC8B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71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966482-02C5-D1A5-86DF-963D3F6E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E089B71-5ECE-A5CB-7278-7A48D548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9B806D-E5DC-5C1F-2D19-7C7392414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B3B4A74-BC46-A6EC-D5E5-B8BDEA13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0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04876E-EC05-0F44-7368-3B30AB77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75D3B60-18A2-CD88-B7E8-614CD3B5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A51AE0-24A8-2FEA-5222-82DDEF69A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85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726E08-62A7-866B-CA20-A2C24E306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A05DF-8327-0989-6401-A80035484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DEFED2-B40B-5F09-691D-6EE4ECB38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97541A-D167-C28D-E78F-473359AD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4103D6-BE69-8678-51EA-7AB6F3A7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839A7A-E2D3-5426-0012-5E3031866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40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BD4FFC-857E-CB56-D720-6DA0BF72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8ECDCA-A37A-84DE-0FB0-99C91F237FD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562A05-A6D6-60EF-59C3-351AA0A56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C3B8EE5-D888-5AD6-9B26-59E748AD6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6A7D79-10BC-126B-B748-C249CDBE1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79C5DE-3654-6F82-B39B-93DEC5EF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12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FB61F-AB44-BF63-A73C-09DF3FEC5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321506-B5D0-B058-4883-6ABA2598C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0FE5F3-2D52-BB8B-84C1-C7F2FAAB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752A5D-3968-82A4-32A2-FE68C543B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230CC9-158A-987B-8ECD-3EA55E26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2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8E7EC6-AF0D-18FE-36E4-91924CD4BC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C26819-F720-9515-840E-5D4A2489A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07B28B-6B5E-95E8-7E52-65CA719F0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FB00E-23EC-7973-7052-E7BD1BAA1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02E272-3AFF-38CB-B426-549DA917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294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14C2EDA-F0E0-7E69-F156-7A4C2727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15544A-A310-89DF-3423-A993DA762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6BE5A6-249B-CBD2-78E7-93A92C3622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1AE8F1-FFE8-1846-BFE7-B1D0B86DA956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18E096-FE8B-ADB9-0CF2-FE3A34D3E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169446-7F6D-C2AE-D375-87136204A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A9955D-7B81-0B41-AC60-23DCA77180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11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AFF69EC-07E9-45CB-0DBE-6B903075A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429" r="-2" b="-2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FA0E15A-7BCD-4C17-B43B-CC054FB90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92" y="2852381"/>
            <a:ext cx="3624564" cy="26402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Perché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sur son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éperon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pour observer la Montagne Noire…..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village de St Julia</a:t>
            </a:r>
          </a:p>
        </p:txBody>
      </p:sp>
    </p:spTree>
    <p:extLst>
      <p:ext uri="{BB962C8B-B14F-4D97-AF65-F5344CB8AC3E}">
        <p14:creationId xmlns:p14="http://schemas.microsoft.com/office/powerpoint/2010/main" val="342578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BE6A63-C9ED-443E-1252-9B6C2925D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18073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dirty="0"/>
              <a:t>L’église et son clocher mur du 12° s qui résista à l’effondrement de la voute  de l’église en 1728</a:t>
            </a:r>
          </a:p>
          <a:p>
            <a:endParaRPr lang="en-US" sz="22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9C7D83A-C582-E09E-EFA2-CC3DE6A56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86" r="1238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36D6B9-9FEA-77A3-9079-791E278878CA}"/>
              </a:ext>
            </a:extLst>
          </p:cNvPr>
          <p:cNvSpPr txBox="1"/>
          <p:nvPr/>
        </p:nvSpPr>
        <p:spPr>
          <a:xfrm>
            <a:off x="1879600" y="-103293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236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D9A633A-12D7-F338-D3EC-25CCEF6F1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8471" r="-2" b="6568"/>
          <a:stretch>
            <a:fillRect/>
          </a:stretch>
        </p:blipFill>
        <p:spPr>
          <a:xfrm>
            <a:off x="1652855" y="228600"/>
            <a:ext cx="8810089" cy="4953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0B8B2BF-F843-E40B-72F2-0A81E87C24C7}"/>
              </a:ext>
            </a:extLst>
          </p:cNvPr>
          <p:cNvSpPr txBox="1"/>
          <p:nvPr/>
        </p:nvSpPr>
        <p:spPr>
          <a:xfrm>
            <a:off x="2063263" y="5592972"/>
            <a:ext cx="7959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Au cœur du village, une église émouvante, mais fragile</a:t>
            </a:r>
          </a:p>
          <a:p>
            <a:r>
              <a:rPr lang="fr-FR" sz="2400" dirty="0"/>
              <a:t>Saint Julien et Sainte Agathe</a:t>
            </a:r>
          </a:p>
        </p:txBody>
      </p:sp>
    </p:spTree>
    <p:extLst>
      <p:ext uri="{BB962C8B-B14F-4D97-AF65-F5344CB8AC3E}">
        <p14:creationId xmlns:p14="http://schemas.microsoft.com/office/powerpoint/2010/main" val="155693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4242E5B-7176-5C01-2543-EA12AE535828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“La maison du Faune”, </a:t>
            </a:r>
            <a:r>
              <a:rPr lang="en-US" sz="2800" dirty="0" err="1"/>
              <a:t>l’une</a:t>
            </a:r>
            <a:r>
              <a:rPr lang="en-US" sz="2800" dirty="0"/>
              <a:t> des plus belles maisons de maître du village . Elle </a:t>
            </a:r>
            <a:r>
              <a:rPr lang="en-US" sz="2800" dirty="0" err="1"/>
              <a:t>tient</a:t>
            </a:r>
            <a:r>
              <a:rPr lang="en-US" sz="2800" dirty="0"/>
              <a:t> son nom </a:t>
            </a:r>
            <a:r>
              <a:rPr lang="en-US" sz="2800" dirty="0" err="1"/>
              <a:t>d’une</a:t>
            </a:r>
            <a:r>
              <a:rPr lang="en-US" sz="2800" dirty="0"/>
              <a:t> </a:t>
            </a:r>
            <a:r>
              <a:rPr lang="en-US" sz="2800" dirty="0" err="1"/>
              <a:t>décoration</a:t>
            </a:r>
            <a:r>
              <a:rPr lang="en-US" sz="2800" dirty="0"/>
              <a:t> </a:t>
            </a:r>
            <a:r>
              <a:rPr lang="en-US" sz="2800" dirty="0" err="1"/>
              <a:t>intérieure</a:t>
            </a:r>
            <a:r>
              <a:rPr lang="en-US" sz="2800" dirty="0"/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A85031-8B44-08F9-0BA3-C838A07979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66" r="1900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243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C006D30-235F-0CC7-A68E-F6D4AB5CD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village est si agréable 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82EFAA8-65F1-8EAA-2C7B-BE35878CE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8447" y="1595001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Des </a:t>
            </a:r>
            <a:r>
              <a:rPr lang="fr-FR"/>
              <a:t>écrivains viennent </a:t>
            </a:r>
            <a:r>
              <a:rPr lang="fr-FR" dirty="0"/>
              <a:t>y vivre</a:t>
            </a:r>
          </a:p>
          <a:p>
            <a:r>
              <a:rPr lang="fr-FR" dirty="0"/>
              <a:t>Edouard </a:t>
            </a:r>
            <a:r>
              <a:rPr lang="fr-FR" dirty="0" err="1"/>
              <a:t>Estaunie</a:t>
            </a:r>
            <a:r>
              <a:rPr lang="fr-FR" dirty="0"/>
              <a:t>, (1862-1842) ingénieur des postes académicien, créateur du mot     » télécommunications »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760B17A6-0492-1923-4B4D-8EED4229BE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56249"/>
            <a:ext cx="5181600" cy="38900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8E83EC-E2CA-293A-8AAA-DB33EB7D1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5" y="3943539"/>
            <a:ext cx="4165601" cy="277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9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9627D6C-22EC-8ED6-D07D-AEDFF0CE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Saint-Julia n’a jamais eu de seigneur, </a:t>
            </a:r>
            <a:br>
              <a:rPr lang="fr-FR" dirty="0"/>
            </a:br>
            <a:r>
              <a:rPr lang="fr-FR" dirty="0"/>
              <a:t>mais un amour profond de la liberté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B6846944-2557-3AE1-C96D-F275C22C1A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 rot="5400000">
            <a:off x="1252538" y="2369741"/>
            <a:ext cx="4352925" cy="3264693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01B7D897-F511-5A3D-2C34-97EEC1F5BB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 rot="10800000">
            <a:off x="6172200" y="2058194"/>
            <a:ext cx="5181600" cy="38862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8D3E24F-4CDC-F2E3-4F1C-129E9D64769F}"/>
              </a:ext>
            </a:extLst>
          </p:cNvPr>
          <p:cNvSpPr txBox="1"/>
          <p:nvPr/>
        </p:nvSpPr>
        <p:spPr>
          <a:xfrm>
            <a:off x="5765154" y="6178550"/>
            <a:ext cx="463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Un olivier planté en souvenir de cette plaque </a:t>
            </a:r>
          </a:p>
        </p:txBody>
      </p:sp>
    </p:spTree>
    <p:extLst>
      <p:ext uri="{BB962C8B-B14F-4D97-AF65-F5344CB8AC3E}">
        <p14:creationId xmlns:p14="http://schemas.microsoft.com/office/powerpoint/2010/main" val="416702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128</Words>
  <Application>Microsoft Macintosh PowerPoint</Application>
  <PresentationFormat>Grand écran</PresentationFormat>
  <Paragraphs>12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Thème Office</vt:lpstr>
      <vt:lpstr>Perché sur son éperon pour observer la Montagne Noire….. Le village de St Julia</vt:lpstr>
      <vt:lpstr>Présentation PowerPoint</vt:lpstr>
      <vt:lpstr>Présentation PowerPoint</vt:lpstr>
      <vt:lpstr>Présentation PowerPoint</vt:lpstr>
      <vt:lpstr>Le village est si agréable que</vt:lpstr>
      <vt:lpstr>Saint-Julia n’a jamais eu de seigneur,  mais un amour profond de la liberté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 christine monnoyer</dc:creator>
  <cp:lastModifiedBy>marie christine monnoyer</cp:lastModifiedBy>
  <cp:revision>1</cp:revision>
  <dcterms:created xsi:type="dcterms:W3CDTF">2026-10-11T14:21:07Z</dcterms:created>
  <dcterms:modified xsi:type="dcterms:W3CDTF">2026-10-11T14:28:59Z</dcterms:modified>
</cp:coreProperties>
</file>